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65" r:id="rId2"/>
  </p:sldMasterIdLst>
  <p:handoutMasterIdLst>
    <p:handoutMasterId r:id="rId7"/>
  </p:handoutMasterIdLst>
  <p:sldIdLst>
    <p:sldId id="256" r:id="rId3"/>
    <p:sldId id="282" r:id="rId4"/>
    <p:sldId id="281" r:id="rId5"/>
    <p:sldId id="27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9466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21D3CFC-E72C-4BDF-9BB8-AD245EDFDD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9628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A05C87CA-3092-4ADB-AC14-EF7E9430282C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EE801-0236-420F-8F69-4D256100D9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9959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63D9-BA47-4687-93D0-8A83E7336E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0109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62099-E99A-465A-9B5A-A82DA5E97C3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69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625A2-3DCB-467C-9A26-309C4760D09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70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BDE39-13BB-4AD5-B18A-1DB4C760253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2214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F23F5-1020-4319-9190-F9B2B9E3BC4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7294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897BD-1BB8-4491-B0F3-07DF46446F7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658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1D1A9E-F494-4409-AF41-E3454315EC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5932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BACA0-1CE5-4918-9AC4-5224F04447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7310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5A496-6EEC-46E2-92CE-A0E03DF7845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502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1E518-D92B-4080-A61C-A15A9B57DB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3927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4B86D-FEAB-49AD-8A62-0F7535B1D2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4895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46F21-3261-4337-BB24-D5CA7EF53D6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6355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9EFE8-FE85-4536-B81A-1F4C2FAEF32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8443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DE16650-F162-4892-87B4-6D5DE57407C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61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86C-0B47-493C-8F7A-04A6167C3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9694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635AC-B467-4EAF-8439-75888201F3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69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B159B-DBAE-496D-B1B7-3BCF3BEDA2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29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CC224-4BCC-4460-B387-DF6285D276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146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11C00-FCA4-4600-ADDC-DB32427546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284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27FF9-D910-4A45-A882-6DECBFCC6B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3454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BC479-22C2-4F4A-9AC5-75593FD714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821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87E4789E-62DB-4DDB-934E-F1DAFE77A5E1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D153312-A242-478A-A2DC-F3B21FA8B0A9}" type="slidenum">
              <a:rPr lang="en-US" altLang="en-US">
                <a:solidFill>
                  <a:srgbClr val="000000"/>
                </a:solidFill>
                <a:latin typeface="Arial" charset="0"/>
              </a:rPr>
              <a:pPr/>
              <a:t>‹#›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230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6868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accent2"/>
                </a:solidFill>
              </a:rPr>
              <a:t>Me </a:t>
            </a:r>
            <a:r>
              <a:rPr lang="en-US" altLang="en-US" sz="4000" dirty="0" err="1">
                <a:solidFill>
                  <a:schemeClr val="accent2"/>
                </a:solidFill>
              </a:rPr>
              <a:t>llamo</a:t>
            </a:r>
            <a:r>
              <a:rPr lang="en-US" altLang="en-US" sz="4000" dirty="0">
                <a:solidFill>
                  <a:schemeClr val="accent2"/>
                </a:solidFill>
              </a:rPr>
              <a:t> __________	</a:t>
            </a:r>
            <a:r>
              <a:rPr lang="en-US" altLang="en-US" sz="4000" dirty="0" err="1">
                <a:solidFill>
                  <a:schemeClr val="accent2"/>
                </a:solidFill>
              </a:rPr>
              <a:t>Clase</a:t>
            </a:r>
            <a:r>
              <a:rPr lang="en-US" altLang="en-US" sz="4000" dirty="0">
                <a:solidFill>
                  <a:schemeClr val="accent2"/>
                </a:solidFill>
              </a:rPr>
              <a:t> </a:t>
            </a:r>
            <a:r>
              <a:rPr lang="en-US" altLang="en-US" sz="4000" dirty="0" smtClean="0">
                <a:solidFill>
                  <a:schemeClr val="accent2"/>
                </a:solidFill>
              </a:rPr>
              <a:t>802</a:t>
            </a:r>
            <a:r>
              <a:rPr lang="en-US" altLang="en-US" sz="4000" dirty="0">
                <a:solidFill>
                  <a:schemeClr val="accent2"/>
                </a:solidFill>
              </a:rPr>
              <a:t/>
            </a:r>
            <a:br>
              <a:rPr lang="en-US" altLang="en-US" sz="4000" dirty="0">
                <a:solidFill>
                  <a:schemeClr val="accent2"/>
                </a:solidFill>
              </a:rPr>
            </a:br>
            <a:r>
              <a:rPr lang="en-US" altLang="en-US" sz="4000" dirty="0">
                <a:solidFill>
                  <a:schemeClr val="accent2"/>
                </a:solidFill>
              </a:rPr>
              <a:t>La </a:t>
            </a:r>
            <a:r>
              <a:rPr lang="en-US" altLang="en-US" sz="4000" dirty="0" err="1">
                <a:solidFill>
                  <a:schemeClr val="accent2"/>
                </a:solidFill>
              </a:rPr>
              <a:t>fecha</a:t>
            </a:r>
            <a:r>
              <a:rPr lang="en-US" altLang="en-US" sz="4000" dirty="0">
                <a:solidFill>
                  <a:schemeClr val="accent2"/>
                </a:solidFill>
              </a:rPr>
              <a:t> </a:t>
            </a:r>
            <a:r>
              <a:rPr lang="en-US" altLang="en-US" sz="4000" dirty="0" err="1">
                <a:solidFill>
                  <a:schemeClr val="accent2"/>
                </a:solidFill>
              </a:rPr>
              <a:t>es</a:t>
            </a:r>
            <a:r>
              <a:rPr lang="en-US" altLang="en-US" sz="4000" dirty="0">
                <a:solidFill>
                  <a:schemeClr val="accent2"/>
                </a:solidFill>
              </a:rPr>
              <a:t> el </a:t>
            </a:r>
            <a:r>
              <a:rPr lang="en-US" altLang="en-US" sz="4000" dirty="0" smtClean="0">
                <a:solidFill>
                  <a:schemeClr val="accent2"/>
                </a:solidFill>
              </a:rPr>
              <a:t>14 </a:t>
            </a:r>
            <a:r>
              <a:rPr lang="en-US" altLang="en-US" sz="4000" dirty="0">
                <a:solidFill>
                  <a:schemeClr val="accent2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accent2"/>
                </a:solidFill>
              </a:rPr>
              <a:t>noviembre</a:t>
            </a:r>
            <a:r>
              <a:rPr lang="en-US" altLang="en-US" sz="4000" dirty="0" smtClean="0">
                <a:solidFill>
                  <a:schemeClr val="accent2"/>
                </a:solidFill>
              </a:rPr>
              <a:t> </a:t>
            </a:r>
            <a:r>
              <a:rPr lang="en-US" altLang="en-US" sz="4000" dirty="0">
                <a:solidFill>
                  <a:schemeClr val="accent2"/>
                </a:solidFill>
              </a:rPr>
              <a:t>del </a:t>
            </a:r>
            <a:r>
              <a:rPr lang="en-US" altLang="en-US" sz="4000" dirty="0" smtClean="0">
                <a:solidFill>
                  <a:schemeClr val="accent2"/>
                </a:solidFill>
              </a:rPr>
              <a:t>2013</a:t>
            </a:r>
            <a:endParaRPr lang="en-US" altLang="en-US" sz="4000" dirty="0">
              <a:solidFill>
                <a:schemeClr val="accent2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chemeClr val="bg2"/>
                </a:solidFill>
              </a:rPr>
              <a:t>Propósito </a:t>
            </a:r>
            <a:r>
              <a:rPr lang="es-ES_tradnl" altLang="en-US" dirty="0" smtClean="0">
                <a:solidFill>
                  <a:schemeClr val="bg2"/>
                </a:solidFill>
              </a:rPr>
              <a:t># 21: </a:t>
            </a:r>
            <a:r>
              <a:rPr lang="es-ES_tradnl" altLang="en-US" dirty="0">
                <a:cs typeface="Times New Roman" pitchFamily="18" charset="0"/>
              </a:rPr>
              <a:t>¿Dónde estudias?</a:t>
            </a:r>
          </a:p>
          <a:p>
            <a:pPr>
              <a:buFont typeface="Wingdings" pitchFamily="2" charset="2"/>
              <a:buNone/>
            </a:pPr>
            <a:endParaRPr lang="es-ES_tradnl" altLang="en-US" dirty="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chemeClr val="bg2"/>
                </a:solidFill>
                <a:cs typeface="Times New Roman" pitchFamily="18" charset="0"/>
              </a:rPr>
              <a:t>Actividad Inicial:</a:t>
            </a:r>
          </a:p>
          <a:p>
            <a:r>
              <a:rPr lang="es-ES_tradnl" altLang="en-US" dirty="0" smtClean="0">
                <a:cs typeface="Times New Roman" pitchFamily="18" charset="0"/>
              </a:rPr>
              <a:t>WORKBOOK:</a:t>
            </a:r>
          </a:p>
          <a:p>
            <a:pPr lvl="1"/>
            <a:r>
              <a:rPr lang="es-ES_tradnl" altLang="en-US" dirty="0" smtClean="0">
                <a:cs typeface="Times New Roman" pitchFamily="18" charset="0"/>
              </a:rPr>
              <a:t>Completa pg. 3.8-3.9</a:t>
            </a:r>
            <a:endParaRPr lang="es-ES_tradnl" altLang="en-US" dirty="0">
              <a:cs typeface="Times New Roman" pitchFamily="18" charset="0"/>
            </a:endParaRPr>
          </a:p>
          <a:p>
            <a:endParaRPr lang="es-ES_tradnl" altLang="en-US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52400" y="1295400"/>
            <a:ext cx="86868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I- </a:t>
            </a:r>
            <a:r>
              <a:rPr lang="es-ES_tradnl" altLang="en-US" kern="0" smtClean="0"/>
              <a:t>Copia y responde en oraciones completas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kern="0" smtClean="0">
                <a:cs typeface="Times New Roman" pitchFamily="18" charset="0"/>
              </a:rPr>
              <a:t>¿Estudias español?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kern="0" smtClean="0">
                <a:cs typeface="Times New Roman" pitchFamily="18" charset="0"/>
              </a:rPr>
              <a:t>¿Hablas español en la clase?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kern="0" smtClean="0">
                <a:cs typeface="Times New Roman" pitchFamily="18" charset="0"/>
              </a:rPr>
              <a:t>¿Hablas bien?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kern="0" smtClean="0">
                <a:cs typeface="Times New Roman" pitchFamily="18" charset="0"/>
              </a:rPr>
              <a:t>¿Usas la computadora?</a:t>
            </a:r>
          </a:p>
          <a:p>
            <a:pPr marL="609600" indent="-609600">
              <a:buFont typeface="Wingdings" pitchFamily="2" charset="2"/>
              <a:buAutoNum type="arabicPeriod" startAt="5"/>
            </a:pPr>
            <a:r>
              <a:rPr lang="es-ES_tradnl" altLang="en-US" kern="0" smtClean="0">
                <a:cs typeface="Times New Roman" pitchFamily="18" charset="0"/>
              </a:rPr>
              <a:t>¿Navegas la red?</a:t>
            </a:r>
            <a:endParaRPr lang="es-ES_tradnl" altLang="en-US" sz="2400" kern="0" smtClean="0">
              <a:solidFill>
                <a:schemeClr val="bg2"/>
              </a:solidFill>
            </a:endParaRPr>
          </a:p>
          <a:p>
            <a:pPr marL="609600" indent="-609600">
              <a:buFont typeface="Wingdings" pitchFamily="2" charset="2"/>
              <a:buAutoNum type="arabicPeriod" startAt="6"/>
            </a:pPr>
            <a:r>
              <a:rPr lang="es-ES_tradnl" altLang="en-US" kern="0" smtClean="0">
                <a:cs typeface="Times New Roman" pitchFamily="18" charset="0"/>
              </a:rPr>
              <a:t>¿Tomas cuatro o cinco cursos?</a:t>
            </a:r>
            <a:endParaRPr lang="es-ES_tradnl" altLang="en-US" sz="2400" kern="0" smtClean="0">
              <a:solidFill>
                <a:schemeClr val="bg2"/>
              </a:solidFill>
            </a:endParaRPr>
          </a:p>
          <a:p>
            <a:pPr marL="609600" indent="-609600">
              <a:buFont typeface="Wingdings" pitchFamily="2" charset="2"/>
              <a:buAutoNum type="arabicPeriod" startAt="7"/>
            </a:pPr>
            <a:r>
              <a:rPr lang="es-ES_tradnl" altLang="en-US" kern="0" smtClean="0">
                <a:cs typeface="Times New Roman" pitchFamily="18" charset="0"/>
              </a:rPr>
              <a:t>¿Sacas notas buenas o mala</a:t>
            </a:r>
          </a:p>
          <a:p>
            <a:pPr marL="609600" indent="-609600">
              <a:buFont typeface="Wingdings" pitchFamily="2" charset="2"/>
              <a:buAutoNum type="arabicPeriod" startAt="7"/>
            </a:pPr>
            <a:r>
              <a:rPr lang="es-ES_tradnl" altLang="en-US" kern="0" smtClean="0">
                <a:cs typeface="Times New Roman" pitchFamily="18" charset="0"/>
              </a:rPr>
              <a:t>¿Llevas uniforme a la escuela?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es-ES_tradnl" altLang="en-US" kern="0" smtClean="0">
              <a:cs typeface="Times New Roman" pitchFamily="18" charset="0"/>
            </a:endParaRPr>
          </a:p>
          <a:p>
            <a:pPr marL="609600" indent="-609600">
              <a:buFont typeface="Wingdings" pitchFamily="2" charset="2"/>
              <a:buNone/>
            </a:pPr>
            <a:endParaRPr lang="es-ES_tradnl" altLang="en-US" kern="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24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304800"/>
            <a:ext cx="8458200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II- </a:t>
            </a:r>
            <a:r>
              <a:rPr lang="es-ES_tradnl" altLang="en-US" kern="0" smtClean="0"/>
              <a:t>¿Cómo se dice en ingles?:</a:t>
            </a:r>
          </a:p>
          <a:p>
            <a:pPr lvl="1"/>
            <a:r>
              <a:rPr lang="es-ES_tradnl" altLang="en-US" kern="0" smtClean="0"/>
              <a:t>Estudiar			--Regresar</a:t>
            </a:r>
          </a:p>
          <a:p>
            <a:pPr lvl="1"/>
            <a:r>
              <a:rPr lang="es-ES_tradnl" altLang="en-US" kern="0" smtClean="0"/>
              <a:t>Enseñar			--Necesitar</a:t>
            </a:r>
          </a:p>
          <a:p>
            <a:pPr lvl="1"/>
            <a:r>
              <a:rPr lang="es-ES_tradnl" altLang="en-US" kern="0" smtClean="0"/>
              <a:t>Levantar			--Navegar</a:t>
            </a:r>
          </a:p>
          <a:p>
            <a:pPr lvl="1"/>
            <a:r>
              <a:rPr lang="es-ES_tradnl" altLang="en-US" kern="0" smtClean="0"/>
              <a:t>Contestar			--Buscar</a:t>
            </a:r>
          </a:p>
          <a:p>
            <a:pPr lvl="1"/>
            <a:r>
              <a:rPr lang="es-ES_tradnl" altLang="en-US" kern="0" smtClean="0"/>
              <a:t>Hablar				--Enviar</a:t>
            </a:r>
          </a:p>
          <a:p>
            <a:pPr lvl="1"/>
            <a:r>
              <a:rPr lang="es-ES_tradnl" altLang="en-US" kern="0" smtClean="0"/>
              <a:t>Tomar				--Comprar</a:t>
            </a:r>
          </a:p>
          <a:p>
            <a:pPr lvl="1"/>
            <a:r>
              <a:rPr lang="es-ES_tradnl" altLang="en-US" kern="0" smtClean="0"/>
              <a:t>Mirar				--Pagar</a:t>
            </a:r>
          </a:p>
          <a:p>
            <a:pPr lvl="1"/>
            <a:r>
              <a:rPr lang="es-ES_tradnl" altLang="en-US" kern="0" smtClean="0"/>
              <a:t>Escuchar			--Trabajar</a:t>
            </a:r>
          </a:p>
          <a:p>
            <a:pPr lvl="1"/>
            <a:r>
              <a:rPr lang="es-ES_tradnl" altLang="en-US" kern="0" smtClean="0"/>
              <a:t>Sacar				--Llevar</a:t>
            </a:r>
          </a:p>
          <a:p>
            <a:pPr lvl="1">
              <a:buFontTx/>
              <a:buNone/>
            </a:pPr>
            <a:endParaRPr lang="es-ES_tradnl" altLang="en-US" kern="0" smtClean="0"/>
          </a:p>
          <a:p>
            <a:pPr lvl="1"/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424167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21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endParaRPr lang="en-US" dirty="0" smtClean="0"/>
          </a:p>
          <a:p>
            <a:r>
              <a:rPr lang="en-US" dirty="0" smtClean="0"/>
              <a:t>GET </a:t>
            </a:r>
            <a:r>
              <a:rPr lang="en-US" u="sng" dirty="0" smtClean="0"/>
              <a:t>QUIZ 2: CAP. 3</a:t>
            </a:r>
            <a:r>
              <a:rPr lang="en-US" dirty="0" smtClean="0"/>
              <a:t> SIGNED!!!!!!</a:t>
            </a:r>
            <a:endParaRPr lang="en-US" dirty="0" smtClean="0"/>
          </a:p>
          <a:p>
            <a:r>
              <a:rPr lang="en-US" dirty="0" smtClean="0"/>
              <a:t>FOR ADDITIONAL PRACTICE.</a:t>
            </a:r>
          </a:p>
          <a:p>
            <a:pPr lvl="1"/>
            <a:r>
              <a:rPr lang="en-US" altLang="en-US" dirty="0" smtClean="0"/>
              <a:t> Go to </a:t>
            </a:r>
            <a:r>
              <a:rPr lang="en-US" altLang="en-US" dirty="0" smtClean="0">
                <a:hlinkClick r:id="rId2"/>
              </a:rPr>
              <a:t>www.glencoe.com</a:t>
            </a:r>
            <a:endParaRPr lang="en-US" altLang="en-US" dirty="0" smtClean="0"/>
          </a:p>
          <a:p>
            <a:pPr lvl="2"/>
            <a:r>
              <a:rPr lang="en-US" altLang="en-US" dirty="0" err="1" smtClean="0"/>
              <a:t>QuickPassCode</a:t>
            </a:r>
            <a:r>
              <a:rPr lang="en-US" altLang="en-US" dirty="0" smtClean="0"/>
              <a:t>: </a:t>
            </a:r>
            <a:r>
              <a:rPr lang="en-US" altLang="en-US" u="sng" dirty="0" smtClean="0"/>
              <a:t>ASD4003c3</a:t>
            </a:r>
            <a:endParaRPr lang="en-US" altLang="en-US" dirty="0" smtClean="0"/>
          </a:p>
          <a:p>
            <a:pPr lvl="3"/>
            <a:r>
              <a:rPr lang="en-US" altLang="en-US" dirty="0" smtClean="0"/>
              <a:t>Under </a:t>
            </a:r>
            <a:r>
              <a:rPr lang="en-US" altLang="en-US" u="sng" dirty="0" smtClean="0"/>
              <a:t>Grammar Practice</a:t>
            </a:r>
          </a:p>
          <a:p>
            <a:pPr lvl="3"/>
            <a:r>
              <a:rPr lang="en-US" altLang="en-US" dirty="0" smtClean="0"/>
              <a:t>Play </a:t>
            </a:r>
            <a:r>
              <a:rPr lang="en-US" altLang="en-US" u="sng" dirty="0" err="1" smtClean="0"/>
              <a:t>Presente</a:t>
            </a:r>
            <a:r>
              <a:rPr lang="en-US" altLang="en-US" u="sng" dirty="0" smtClean="0"/>
              <a:t> de los </a:t>
            </a:r>
            <a:r>
              <a:rPr lang="en-US" altLang="en-US" u="sng" dirty="0" err="1" smtClean="0"/>
              <a:t>verbos</a:t>
            </a:r>
            <a:r>
              <a:rPr lang="en-US" altLang="en-US" u="sng" dirty="0" smtClean="0"/>
              <a:t> –</a:t>
            </a:r>
            <a:r>
              <a:rPr lang="en-US" altLang="en-US" u="sng" dirty="0" err="1" smtClean="0"/>
              <a:t>ar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eGame</a:t>
            </a:r>
            <a:endParaRPr lang="en-US" alt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22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965</TotalTime>
  <Words>119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Quadrant</vt:lpstr>
      <vt:lpstr>Default Design</vt:lpstr>
      <vt:lpstr>Me llamo __________ Clase 802 La fecha es el 14 de noviembre del 2013</vt:lpstr>
      <vt:lpstr>Ejercicios</vt:lpstr>
      <vt:lpstr>PowerPoint Presentation</vt:lpstr>
      <vt:lpstr>Tarea 21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 IM La fecha es el 14 de octubre del 2010</dc:title>
  <dc:creator>Helen Zumaeta</dc:creator>
  <cp:lastModifiedBy>Helen Zumaeta</cp:lastModifiedBy>
  <cp:revision>15</cp:revision>
  <cp:lastPrinted>2013-11-14T14:29:42Z</cp:lastPrinted>
  <dcterms:created xsi:type="dcterms:W3CDTF">2010-10-13T23:31:56Z</dcterms:created>
  <dcterms:modified xsi:type="dcterms:W3CDTF">2013-11-14T21:57:06Z</dcterms:modified>
</cp:coreProperties>
</file>